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9" r:id="rId3"/>
    <p:sldId id="270" r:id="rId4"/>
    <p:sldId id="286" r:id="rId5"/>
    <p:sldId id="287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3885B8"/>
    <a:srgbClr val="D04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608575-F796-A860-0E8D-4695E690A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E9C7718-B78F-8405-4EC2-E4D2A1BE3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AB76E2-7AD5-4678-FD3B-8F6851C8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2775A2-131A-1D34-C7F2-4F6CB8D5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E031E0-3131-4A2D-5532-230A57EE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142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AD4C3-C25B-FFC7-8F17-54611FF73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0E37674-6AD2-5788-0002-AFA7EBEDD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347312-56FC-D17B-4E9C-A7E8792A6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8C0185-538D-BFB5-ED01-01DEB9617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73D684-DE65-FDB7-B766-E41B5989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14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C986F12-0D1A-AB3D-D8B0-EDCB4F3F9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B6AC77-1FA9-56DA-3F2E-C33E13689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3DD183-32E8-52A3-3942-15CAE638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96FA39-D8B6-95EC-0FCD-C52658A8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0A29875-632B-F21C-90AD-C1E31629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33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BACE43-69FC-BD95-4C24-2A6E069A3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24B290-03A8-3386-A304-0C77D257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333CCD-0372-E96A-AD29-D1107F57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D479AD-C10F-479A-F7F3-FBEE414E1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EE3A874-E8BB-336C-A938-A1A4A510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5645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ADBD55-D1EA-E39C-CA59-4BD0B8325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0EEF53-06C2-0CF8-4710-7F440971F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80D074C-7D99-1C1C-3A95-7076A16CC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1F7859-D2F8-472D-1D28-7B58834C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19B64E-97E1-48C1-7202-D8F347DA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179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E567F0-7B3C-83EC-C4C8-1B5AAD07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5F09A2-8B8A-C7B2-71F9-77665961A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8743B2-F4A3-8C81-311C-0CE121A17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975EDF6-9F67-1B07-629A-73BD7D324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B5BE9C-B6AA-1E9C-DCFA-41F0C025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925DFF-B84C-0925-3633-1E191D8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46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42962E-05E4-6536-EB2E-34EDCBB6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1A90FD-CE7A-20BB-2B7C-CABDC8E90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900DF91-6F7A-86F2-3D13-C290F0376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1B8D0F1-AA1A-E7F8-0F9E-474069D54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AEE6C1D-5F86-3248-B1BE-538D20F33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C4CF451-479E-0B42-EE69-03720A252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088EB08-A24C-4879-8261-C27F58A0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22E5608-E1C0-7477-FC47-ECF2B31B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927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3C887C-7CFF-64B1-E512-BC9052C4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05FF1DA-6DB9-A377-5DA9-F3802ADF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BB95513-5F39-7BAB-F060-55DBD7BB4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7832C6E-4753-BC83-B865-95E07C51E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992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3CF103E-639C-CD96-9FCF-5627FB633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696549-0C6F-B5DF-4CD2-3BDA5F83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94C9535-67AE-4AD2-30FF-D3D65154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85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ACCC5F-4713-3945-F5BB-BF167BAE8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6AD5F9-AE47-D49B-46B8-F059A6DD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5D61DE8-6A99-3460-3EBF-556314F67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DD7015-1DBB-A5D7-F897-5F207E24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95A592-FA34-97E7-1F1D-983B1FC9B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B05EC79-ABA3-C0A0-DD3C-0072F934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908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784E80-660E-3C03-8C22-B5CE63F72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DC98D9B-FB12-3024-133E-31CEBCEB8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FAFB853-7FA5-77CC-48E6-7C90BC96F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A2CC2D8-90F6-858E-0867-0E8A821A9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A5B7EDB-7768-6AE7-7FF1-C5CCDF55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9776B9-C41A-7045-6F49-56CB766D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256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6A5E9C8-15AA-B203-8688-0358A079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CE7DB2-1CE0-4680-A0DB-BB4EED9E1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AFF415-75F8-8299-BAC1-4C5C2383E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2E28DB-EE3E-4335-88D1-616802CDAFA9}" type="datetimeFigureOut">
              <a:rPr kumimoji="1" lang="ja-JP" altLang="en-US" smtClean="0"/>
              <a:t>2025/4/7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644F15-6B24-16F5-5EBE-E7BC37C1F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A818E5-FA2F-EC0B-BB62-566FB0601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F7C722-8CE8-440A-8F9C-19C5D4B47AD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454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4B0EA4-9A48-466B-F361-3954FC7B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84" y="3365484"/>
            <a:ext cx="4354950" cy="326621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E7B1A1D-C152-8DA0-7D16-53ECF7BB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藤木　智美（ふじき　ともみ）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854CC0B0-D852-1108-D38D-6897FDCA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0515600" cy="5435600"/>
          </a:xfrm>
        </p:spPr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ja-JP" altLang="en-US" sz="2800" b="1" cap="none" spc="0" dirty="0">
              <a:ln w="10160">
                <a:solidFill>
                  <a:schemeClr val="bg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1026" name="Picture 2" descr="モヤモヤした人のイラスト（女性） | かわいいフリー素材集 いらすとや">
            <a:extLst>
              <a:ext uri="{FF2B5EF4-FFF2-40B4-BE49-F238E27FC236}">
                <a16:creationId xmlns:a16="http://schemas.microsoft.com/office/drawing/2014/main" id="{B752F2F4-878C-3F55-E33E-632ED4412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576447" cy="157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1650F8E-8040-D6C7-7599-937C8C3F7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522" y="1690688"/>
            <a:ext cx="1576448" cy="1611953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63B4A85-4E4E-EAB6-E1B6-4FBED6C72508}"/>
              </a:ext>
            </a:extLst>
          </p:cNvPr>
          <p:cNvSpPr/>
          <p:nvPr/>
        </p:nvSpPr>
        <p:spPr>
          <a:xfrm>
            <a:off x="2721160" y="1879341"/>
            <a:ext cx="2143124" cy="1199139"/>
          </a:xfrm>
          <a:prstGeom prst="wedgeRoundRectCallout">
            <a:avLst>
              <a:gd name="adj1" fmla="val 37636"/>
              <a:gd name="adj2" fmla="val -68121"/>
              <a:gd name="adj3" fmla="val 16667"/>
            </a:avLst>
          </a:prstGeom>
          <a:noFill/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652116443">
                  <a:custGeom>
                    <a:avLst/>
                    <a:gdLst>
                      <a:gd name="connsiteX0" fmla="*/ 0 w 2143124"/>
                      <a:gd name="connsiteY0" fmla="*/ 199860 h 1199139"/>
                      <a:gd name="connsiteX1" fmla="*/ 199860 w 2143124"/>
                      <a:gd name="connsiteY1" fmla="*/ 0 h 1199139"/>
                      <a:gd name="connsiteX2" fmla="*/ 1250156 w 2143124"/>
                      <a:gd name="connsiteY2" fmla="*/ 0 h 1199139"/>
                      <a:gd name="connsiteX3" fmla="*/ 1878148 w 2143124"/>
                      <a:gd name="connsiteY3" fmla="*/ -217296 h 1199139"/>
                      <a:gd name="connsiteX4" fmla="*/ 1785937 w 2143124"/>
                      <a:gd name="connsiteY4" fmla="*/ 0 h 1199139"/>
                      <a:gd name="connsiteX5" fmla="*/ 1943264 w 2143124"/>
                      <a:gd name="connsiteY5" fmla="*/ 0 h 1199139"/>
                      <a:gd name="connsiteX6" fmla="*/ 2143124 w 2143124"/>
                      <a:gd name="connsiteY6" fmla="*/ 199860 h 1199139"/>
                      <a:gd name="connsiteX7" fmla="*/ 2143124 w 2143124"/>
                      <a:gd name="connsiteY7" fmla="*/ 199857 h 1199139"/>
                      <a:gd name="connsiteX8" fmla="*/ 2143124 w 2143124"/>
                      <a:gd name="connsiteY8" fmla="*/ 199857 h 1199139"/>
                      <a:gd name="connsiteX9" fmla="*/ 2143124 w 2143124"/>
                      <a:gd name="connsiteY9" fmla="*/ 499641 h 1199139"/>
                      <a:gd name="connsiteX10" fmla="*/ 2143124 w 2143124"/>
                      <a:gd name="connsiteY10" fmla="*/ 999279 h 1199139"/>
                      <a:gd name="connsiteX11" fmla="*/ 1943264 w 2143124"/>
                      <a:gd name="connsiteY11" fmla="*/ 1199139 h 1199139"/>
                      <a:gd name="connsiteX12" fmla="*/ 1785937 w 2143124"/>
                      <a:gd name="connsiteY12" fmla="*/ 1199139 h 1199139"/>
                      <a:gd name="connsiteX13" fmla="*/ 1250156 w 2143124"/>
                      <a:gd name="connsiteY13" fmla="*/ 1199139 h 1199139"/>
                      <a:gd name="connsiteX14" fmla="*/ 1250156 w 2143124"/>
                      <a:gd name="connsiteY14" fmla="*/ 1199139 h 1199139"/>
                      <a:gd name="connsiteX15" fmla="*/ 199860 w 2143124"/>
                      <a:gd name="connsiteY15" fmla="*/ 1199139 h 1199139"/>
                      <a:gd name="connsiteX16" fmla="*/ 0 w 2143124"/>
                      <a:gd name="connsiteY16" fmla="*/ 999279 h 1199139"/>
                      <a:gd name="connsiteX17" fmla="*/ 0 w 2143124"/>
                      <a:gd name="connsiteY17" fmla="*/ 499641 h 1199139"/>
                      <a:gd name="connsiteX18" fmla="*/ 0 w 2143124"/>
                      <a:gd name="connsiteY18" fmla="*/ 199857 h 1199139"/>
                      <a:gd name="connsiteX19" fmla="*/ 0 w 2143124"/>
                      <a:gd name="connsiteY19" fmla="*/ 199857 h 1199139"/>
                      <a:gd name="connsiteX20" fmla="*/ 0 w 2143124"/>
                      <a:gd name="connsiteY20" fmla="*/ 199860 h 1199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143124" h="1199139" extrusionOk="0">
                        <a:moveTo>
                          <a:pt x="0" y="199860"/>
                        </a:moveTo>
                        <a:cubicBezTo>
                          <a:pt x="-11067" y="81118"/>
                          <a:pt x="89468" y="-2845"/>
                          <a:pt x="199860" y="0"/>
                        </a:cubicBezTo>
                        <a:cubicBezTo>
                          <a:pt x="717208" y="8509"/>
                          <a:pt x="996733" y="42106"/>
                          <a:pt x="1250156" y="0"/>
                        </a:cubicBezTo>
                        <a:cubicBezTo>
                          <a:pt x="1424745" y="-114631"/>
                          <a:pt x="1708530" y="-139358"/>
                          <a:pt x="1878148" y="-217296"/>
                        </a:cubicBezTo>
                        <a:cubicBezTo>
                          <a:pt x="1868940" y="-191362"/>
                          <a:pt x="1847401" y="-94690"/>
                          <a:pt x="1785937" y="0"/>
                        </a:cubicBezTo>
                        <a:cubicBezTo>
                          <a:pt x="1838482" y="-12386"/>
                          <a:pt x="1879819" y="4326"/>
                          <a:pt x="1943264" y="0"/>
                        </a:cubicBezTo>
                        <a:cubicBezTo>
                          <a:pt x="2050643" y="2647"/>
                          <a:pt x="2123438" y="84357"/>
                          <a:pt x="2143124" y="199860"/>
                        </a:cubicBezTo>
                        <a:lnTo>
                          <a:pt x="2143124" y="199857"/>
                        </a:lnTo>
                        <a:lnTo>
                          <a:pt x="2143124" y="199857"/>
                        </a:lnTo>
                        <a:cubicBezTo>
                          <a:pt x="2136750" y="242168"/>
                          <a:pt x="2118108" y="442498"/>
                          <a:pt x="2143124" y="499641"/>
                        </a:cubicBezTo>
                        <a:cubicBezTo>
                          <a:pt x="2184085" y="633373"/>
                          <a:pt x="2101766" y="855115"/>
                          <a:pt x="2143124" y="999279"/>
                        </a:cubicBezTo>
                        <a:cubicBezTo>
                          <a:pt x="2144555" y="1114428"/>
                          <a:pt x="2060051" y="1207037"/>
                          <a:pt x="1943264" y="1199139"/>
                        </a:cubicBezTo>
                        <a:cubicBezTo>
                          <a:pt x="1901799" y="1206451"/>
                          <a:pt x="1843599" y="1189613"/>
                          <a:pt x="1785937" y="1199139"/>
                        </a:cubicBezTo>
                        <a:cubicBezTo>
                          <a:pt x="1716874" y="1153774"/>
                          <a:pt x="1341560" y="1197185"/>
                          <a:pt x="1250156" y="1199139"/>
                        </a:cubicBezTo>
                        <a:lnTo>
                          <a:pt x="1250156" y="1199139"/>
                        </a:lnTo>
                        <a:cubicBezTo>
                          <a:pt x="1134319" y="1212662"/>
                          <a:pt x="668067" y="1124246"/>
                          <a:pt x="199860" y="1199139"/>
                        </a:cubicBezTo>
                        <a:cubicBezTo>
                          <a:pt x="94789" y="1196209"/>
                          <a:pt x="602" y="1115061"/>
                          <a:pt x="0" y="999279"/>
                        </a:cubicBezTo>
                        <a:cubicBezTo>
                          <a:pt x="5605" y="769649"/>
                          <a:pt x="-26361" y="690017"/>
                          <a:pt x="0" y="499641"/>
                        </a:cubicBezTo>
                        <a:cubicBezTo>
                          <a:pt x="1197" y="450785"/>
                          <a:pt x="-19801" y="279840"/>
                          <a:pt x="0" y="199857"/>
                        </a:cubicBezTo>
                        <a:lnTo>
                          <a:pt x="0" y="199857"/>
                        </a:lnTo>
                        <a:lnTo>
                          <a:pt x="0" y="199860"/>
                        </a:ln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ともみ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1E4DF5E-086F-2616-EEB8-E3C5442D842F}"/>
              </a:ext>
            </a:extLst>
          </p:cNvPr>
          <p:cNvSpPr/>
          <p:nvPr/>
        </p:nvSpPr>
        <p:spPr>
          <a:xfrm>
            <a:off x="8213333" y="1879341"/>
            <a:ext cx="2143124" cy="1199139"/>
          </a:xfrm>
          <a:prstGeom prst="wedgeRoundRectCallout">
            <a:avLst>
              <a:gd name="adj1" fmla="val -42957"/>
              <a:gd name="adj2" fmla="val -66004"/>
              <a:gd name="adj3" fmla="val 16667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ja-JP" altLang="en-US" sz="5400" dirty="0">
                <a:solidFill>
                  <a:schemeClr val="accent2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も</a:t>
            </a:r>
            <a:r>
              <a:rPr kumimoji="1" lang="ja-JP" altLang="en-US" sz="4000" dirty="0">
                <a:solidFill>
                  <a:schemeClr val="tx1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み</a:t>
            </a:r>
            <a:endParaRPr kumimoji="1" lang="ja-JP" altLang="en-US" sz="4800" dirty="0">
              <a:solidFill>
                <a:schemeClr val="tx1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9CF5ECB-228A-B0EF-F435-AA412E974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84" y="3481062"/>
            <a:ext cx="4792929" cy="30263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43F28C8-EF45-A269-0F02-77D765A61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66369" y="231585"/>
            <a:ext cx="1366784" cy="242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矢印: 左 6">
            <a:extLst>
              <a:ext uri="{FF2B5EF4-FFF2-40B4-BE49-F238E27FC236}">
                <a16:creationId xmlns:a16="http://schemas.microsoft.com/office/drawing/2014/main" id="{C053FA3A-5BBB-6125-59E5-BDF417A9F3B9}"/>
              </a:ext>
            </a:extLst>
          </p:cNvPr>
          <p:cNvSpPr/>
          <p:nvPr/>
        </p:nvSpPr>
        <p:spPr>
          <a:xfrm rot="9465592">
            <a:off x="2647087" y="5376843"/>
            <a:ext cx="439973" cy="320714"/>
          </a:xfrm>
          <a:prstGeom prst="leftArrow">
            <a:avLst>
              <a:gd name="adj1" fmla="val 50000"/>
              <a:gd name="adj2" fmla="val 6039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左 10">
            <a:extLst>
              <a:ext uri="{FF2B5EF4-FFF2-40B4-BE49-F238E27FC236}">
                <a16:creationId xmlns:a16="http://schemas.microsoft.com/office/drawing/2014/main" id="{4508B587-CF53-DAF6-BD06-A7E12E10DA4E}"/>
              </a:ext>
            </a:extLst>
          </p:cNvPr>
          <p:cNvSpPr/>
          <p:nvPr/>
        </p:nvSpPr>
        <p:spPr>
          <a:xfrm rot="12978597">
            <a:off x="2817401" y="4328661"/>
            <a:ext cx="439973" cy="320714"/>
          </a:xfrm>
          <a:prstGeom prst="leftArrow">
            <a:avLst>
              <a:gd name="adj1" fmla="val 50000"/>
              <a:gd name="adj2" fmla="val 6039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クルーズ船 単色塗りつぶし">
            <a:extLst>
              <a:ext uri="{FF2B5EF4-FFF2-40B4-BE49-F238E27FC236}">
                <a16:creationId xmlns:a16="http://schemas.microsoft.com/office/drawing/2014/main" id="{7BB41BF0-EA33-CE85-2322-820D7C5240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29074" y="4586634"/>
            <a:ext cx="637077" cy="637077"/>
          </a:xfrm>
          <a:prstGeom prst="rect">
            <a:avLst/>
          </a:prstGeom>
        </p:spPr>
      </p:pic>
      <p:sp>
        <p:nvSpPr>
          <p:cNvPr id="22" name="スクロール: 横 21">
            <a:extLst>
              <a:ext uri="{FF2B5EF4-FFF2-40B4-BE49-F238E27FC236}">
                <a16:creationId xmlns:a16="http://schemas.microsoft.com/office/drawing/2014/main" id="{3261DD77-E3F4-AFE0-63D0-53433A455434}"/>
              </a:ext>
            </a:extLst>
          </p:cNvPr>
          <p:cNvSpPr/>
          <p:nvPr/>
        </p:nvSpPr>
        <p:spPr>
          <a:xfrm>
            <a:off x="6349189" y="3267133"/>
            <a:ext cx="5279967" cy="1211556"/>
          </a:xfrm>
          <a:prstGeom prst="horizontalScroll">
            <a:avLst/>
          </a:prstGeom>
          <a:solidFill>
            <a:srgbClr val="3885B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えひめけん　まつやまし</a:t>
            </a:r>
          </a:p>
          <a:p>
            <a:pPr algn="ctr"/>
            <a:r>
              <a:rPr lang="ja-JP" altLang="en-US" sz="40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愛媛県松山市</a:t>
            </a:r>
            <a:endParaRPr lang="en-US" altLang="ja-JP" sz="40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23" name="Picture 2" descr="みきゃん【公式】《愛媛県イメージアップキャラクター》 (@micanehime) / X">
            <a:extLst>
              <a:ext uri="{FF2B5EF4-FFF2-40B4-BE49-F238E27FC236}">
                <a16:creationId xmlns:a16="http://schemas.microsoft.com/office/drawing/2014/main" id="{F8559EB9-6A35-26E6-1CD0-AA0059389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00" b="96250" l="10000" r="90000">
                        <a14:foregroundMark x1="42500" y1="8500" x2="42500" y2="8500"/>
                        <a14:foregroundMark x1="42500" y1="8500" x2="42500" y2="8500"/>
                        <a14:foregroundMark x1="58750" y1="90250" x2="58750" y2="90250"/>
                        <a14:foregroundMark x1="41500" y1="93750" x2="41500" y2="93750"/>
                        <a14:foregroundMark x1="41500" y1="93750" x2="41500" y2="93750"/>
                        <a14:foregroundMark x1="62250" y1="96250" x2="62250" y2="96250"/>
                        <a14:foregroundMark x1="85500" y1="80500" x2="85500" y2="80500"/>
                        <a14:foregroundMark x1="82000" y1="75500" x2="82000" y2="75500"/>
                        <a14:foregroundMark x1="77500" y1="75500" x2="77500" y2="75500"/>
                        <a14:foregroundMark x1="80500" y1="74750" x2="80500" y2="74750"/>
                        <a14:foregroundMark x1="87000" y1="78250" x2="87000" y2="78250"/>
                        <a14:foregroundMark x1="85750" y1="83750" x2="85750" y2="83750"/>
                        <a14:foregroundMark x1="81000" y1="83750" x2="81000" y2="83750"/>
                        <a14:foregroundMark x1="80500" y1="79750" x2="80500" y2="79750"/>
                        <a14:foregroundMark x1="76500" y1="79750" x2="76500" y2="79750"/>
                        <a14:foregroundMark x1="74500" y1="82750" x2="74500" y2="82750"/>
                        <a14:foregroundMark x1="74500" y1="82750" x2="74500" y2="82750"/>
                        <a14:foregroundMark x1="74500" y1="82750" x2="74500" y2="82750"/>
                        <a14:foregroundMark x1="74500" y1="82750" x2="74500" y2="82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788" y="4296755"/>
            <a:ext cx="2243749" cy="224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愛媛の名産品（文字入り）イラスト - No: 1253893｜無料イラスト・フリー素材なら「イラストAC」">
            <a:extLst>
              <a:ext uri="{FF2B5EF4-FFF2-40B4-BE49-F238E27FC236}">
                <a16:creationId xmlns:a16="http://schemas.microsoft.com/office/drawing/2014/main" id="{B6B3D1A6-3F33-38C3-50EF-3FBE81943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975" y="4425045"/>
            <a:ext cx="2653457" cy="19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24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B493C016-7D53-6357-95BB-2482A646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576"/>
            <a:ext cx="10515600" cy="1325563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藤木　智美（ふじき　ともみ）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EF216-C7CE-703C-EDA9-5BC4AAB6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686" y="1819726"/>
            <a:ext cx="11038114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ja-JP" altLang="en-US" sz="3200" b="1" dirty="0">
                <a:solidFill>
                  <a:srgbClr val="3885B8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たん</a:t>
            </a:r>
            <a:r>
              <a:rPr kumimoji="1" lang="ja-JP" altLang="en-US" sz="3200" b="1" dirty="0">
                <a:solidFill>
                  <a:srgbClr val="3885B8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生日</a:t>
            </a:r>
            <a:endParaRPr lang="en-US" altLang="ja-JP" sz="3200" b="1" dirty="0">
              <a:solidFill>
                <a:srgbClr val="3885B8"/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kumimoji="1" lang="ja-JP" altLang="en-US" sz="3200" b="1" dirty="0">
                <a:solidFill>
                  <a:schemeClr val="accent5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kumimoji="1"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ジャイアンと同じ</a:t>
            </a:r>
            <a:endParaRPr kumimoji="1"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すきな人</a:t>
            </a:r>
            <a:endParaRPr lang="en-US" altLang="ja-JP" sz="3200" dirty="0">
              <a:solidFill>
                <a:schemeClr val="accent2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accent5"/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</a:t>
            </a:r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相葉雅紀（あいばまさき）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3200" dirty="0">
                <a:solidFill>
                  <a:schemeClr val="accent5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にがてなこと</a:t>
            </a:r>
            <a:endParaRPr lang="en-US" altLang="ja-JP" sz="3200" dirty="0">
              <a:solidFill>
                <a:schemeClr val="accent5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　せい理せいとん</a:t>
            </a: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>
              <a:buFont typeface="Wingdings" panose="05000000000000000000" pitchFamily="2" charset="2"/>
              <a:buChar char="u"/>
            </a:pPr>
            <a:endParaRPr lang="en-US" altLang="ja-JP" sz="3200" dirty="0">
              <a:solidFill>
                <a:schemeClr val="accent5"/>
              </a:solidFill>
              <a:latin typeface="HGS創英角ｺﾞｼｯｸUB"/>
              <a:ea typeface="HGS創英角ｺﾞｼｯｸUB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44E0EE9-6267-6B4D-9621-89DB539A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81" y="1670139"/>
            <a:ext cx="3195510" cy="409929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048363-6EE7-4BF7-E3E8-93D961CE2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8" b="97884" l="2646" r="89815">
                        <a14:foregroundMark x1="41005" y1="65873" x2="41005" y2="65873"/>
                        <a14:foregroundMark x1="41005" y1="65873" x2="31217" y2="76058"/>
                        <a14:foregroundMark x1="31217" y1="76058" x2="31217" y2="76058"/>
                        <a14:foregroundMark x1="22619" y1="79101" x2="22619" y2="79101"/>
                        <a14:foregroundMark x1="22619" y1="79101" x2="47487" y2="85053"/>
                        <a14:foregroundMark x1="47487" y1="85053" x2="67328" y2="97884"/>
                        <a14:foregroundMark x1="2646" y1="90873" x2="2646" y2="90873"/>
                        <a14:foregroundMark x1="2646" y1="90873" x2="2646" y2="90873"/>
                        <a14:foregroundMark x1="55291" y1="6878" x2="55291" y2="6878"/>
                        <a14:foregroundMark x1="55291" y1="6878" x2="54762" y2="124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21486" y="2717479"/>
            <a:ext cx="4038600" cy="40386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98A070B3-7FF6-C885-0E5C-A739A3E67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748" y="4847763"/>
            <a:ext cx="2318657" cy="18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237BC66F-7CB5-405C-CA57-4DF83BDD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751"/>
            <a:ext cx="10515600" cy="1325563"/>
          </a:xfrm>
        </p:spPr>
        <p:txBody>
          <a:bodyPr/>
          <a:lstStyle/>
          <a:p>
            <a:pPr algn="ctr"/>
            <a:r>
              <a:rPr lang="ja-JP" altLang="en-US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藤木　智美（ふじき　ともみ）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669611-4588-3AE4-FAED-17369D14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757" y="1329271"/>
            <a:ext cx="11493641" cy="53849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ja-JP" altLang="en-US" sz="3600" dirty="0">
                <a:solidFill>
                  <a:schemeClr val="accent5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す</a:t>
            </a:r>
            <a:r>
              <a:rPr kumimoji="1" lang="ja-JP" altLang="en-US" sz="3600" dirty="0">
                <a:solidFill>
                  <a:schemeClr val="accent5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きな動物♡</a:t>
            </a:r>
            <a:endParaRPr kumimoji="1" lang="en-US" altLang="ja-JP" sz="3600" dirty="0">
              <a:solidFill>
                <a:schemeClr val="accent5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kumimoji="1" lang="en-US" altLang="ja-JP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None/>
            </a:pPr>
            <a:endParaRPr kumimoji="1" lang="ja-JP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3FDCDA0-B6A8-4AF1-FC4C-FA2AA81FE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636" y="1358371"/>
            <a:ext cx="2976563" cy="2976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A9D9CE6-621A-5C97-BA0C-B7531053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151" y="4408449"/>
            <a:ext cx="3514713" cy="23388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28B85CC6-0F49-1EAB-DDEE-D76C0CB04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1095">
            <a:off x="7192120" y="2323249"/>
            <a:ext cx="1104900" cy="11049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04FADE9-7823-F0AD-003F-121E50900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32" y="2116047"/>
            <a:ext cx="3338533" cy="294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D68C32-E09B-023D-A9D0-E644457783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54" t="11628"/>
          <a:stretch/>
        </p:blipFill>
        <p:spPr>
          <a:xfrm>
            <a:off x="4015395" y="2721778"/>
            <a:ext cx="2533139" cy="40255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吹き出し: 円形 10">
            <a:extLst>
              <a:ext uri="{FF2B5EF4-FFF2-40B4-BE49-F238E27FC236}">
                <a16:creationId xmlns:a16="http://schemas.microsoft.com/office/drawing/2014/main" id="{E4C8F389-C995-29D6-0F5A-EAF05387454E}"/>
              </a:ext>
            </a:extLst>
          </p:cNvPr>
          <p:cNvSpPr/>
          <p:nvPr/>
        </p:nvSpPr>
        <p:spPr>
          <a:xfrm>
            <a:off x="6692942" y="3774528"/>
            <a:ext cx="3154364" cy="1194328"/>
          </a:xfrm>
          <a:prstGeom prst="wedgeEllipseCallout">
            <a:avLst>
              <a:gd name="adj1" fmla="val 36886"/>
              <a:gd name="adj2" fmla="val 68561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solidFill>
                  <a:schemeClr val="accent4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ウォンバット</a:t>
            </a:r>
          </a:p>
        </p:txBody>
      </p:sp>
      <p:sp>
        <p:nvSpPr>
          <p:cNvPr id="7" name="吹き出し: 円形 6">
            <a:extLst>
              <a:ext uri="{FF2B5EF4-FFF2-40B4-BE49-F238E27FC236}">
                <a16:creationId xmlns:a16="http://schemas.microsoft.com/office/drawing/2014/main" id="{8937CEBC-F8DA-C399-6FEA-31A91A751ED8}"/>
              </a:ext>
            </a:extLst>
          </p:cNvPr>
          <p:cNvSpPr/>
          <p:nvPr/>
        </p:nvSpPr>
        <p:spPr>
          <a:xfrm>
            <a:off x="1719410" y="5421769"/>
            <a:ext cx="2016223" cy="1325562"/>
          </a:xfrm>
          <a:prstGeom prst="wedgeEllipseCallout">
            <a:avLst>
              <a:gd name="adj1" fmla="val 53286"/>
              <a:gd name="adj2" fmla="val -37259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solidFill>
                  <a:schemeClr val="accent4">
                    <a:lumMod val="50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うさぎ</a:t>
            </a:r>
            <a:endParaRPr kumimoji="1" lang="ja-JP" altLang="en-US" sz="2400" b="1" dirty="0">
              <a:solidFill>
                <a:schemeClr val="accent4">
                  <a:lumMod val="50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7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FB5468C-305B-445A-A53B-93DB58336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37BC66F-7CB5-405C-CA57-4DF83BDD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36360"/>
            <a:ext cx="4317490" cy="2244634"/>
          </a:xfrm>
        </p:spPr>
        <p:txBody>
          <a:bodyPr>
            <a:normAutofit/>
          </a:bodyPr>
          <a:lstStyle/>
          <a:p>
            <a:pPr algn="ctr"/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だーいすきな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8F42A73D-4F49-ECC4-C49D-EFD5A6B3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096" r="3" b="18099"/>
          <a:stretch/>
        </p:blipFill>
        <p:spPr>
          <a:xfrm>
            <a:off x="-1" y="3184849"/>
            <a:ext cx="4317491" cy="36731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2CDF4EC-7B47-436E-927B-575404258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52841"/>
            <a:ext cx="431749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273D9E-5BEA-459A-918F-AF5ACA258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20494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0">
            <a:extLst>
              <a:ext uri="{FF2B5EF4-FFF2-40B4-BE49-F238E27FC236}">
                <a16:creationId xmlns:a16="http://schemas.microsoft.com/office/drawing/2014/main" id="{D9CDC138-B537-A074-16DB-1190BE2C1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154" y="571303"/>
            <a:ext cx="3899917" cy="571538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r">
              <a:buNone/>
            </a:pPr>
            <a:r>
              <a:rPr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アルトサックス</a:t>
            </a: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👉</a:t>
            </a: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altLang="ja-JP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32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👈　</a:t>
            </a:r>
            <a:r>
              <a:rPr lang="ja-JP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ニコル</a:t>
            </a:r>
            <a:endParaRPr lang="en-US" altLang="ja-JP" sz="3200" b="1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>
              <a:buNone/>
            </a:pPr>
            <a:endParaRPr lang="en-US" sz="32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A38509A-26C2-D43B-25AD-55372D6B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0" r="7253"/>
          <a:stretch/>
        </p:blipFill>
        <p:spPr>
          <a:xfrm>
            <a:off x="8807838" y="-6"/>
            <a:ext cx="3384162" cy="685800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DFA5EF5-56B1-49EE-B0BB-69B6399FA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53053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グラフィックス 7" descr="コメント: ハート 単色塗りつぶし">
            <a:extLst>
              <a:ext uri="{FF2B5EF4-FFF2-40B4-BE49-F238E27FC236}">
                <a16:creationId xmlns:a16="http://schemas.microsoft.com/office/drawing/2014/main" id="{AB5188D7-59B9-1179-EAC7-40B1C9AF0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8" y="100695"/>
            <a:ext cx="1250063" cy="12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DBFC77-EEF4-49C6-2E1F-D8FDC7661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754"/>
            <a:ext cx="10515600" cy="1325563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３年２組のみなさんへ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EF2FA10-BD4B-CACA-C694-27AA49A6E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95" y="1579189"/>
            <a:ext cx="11165605" cy="4212466"/>
          </a:xfrm>
        </p:spPr>
        <p:txBody>
          <a:bodyPr>
            <a:normAutofit/>
          </a:bodyPr>
          <a:lstStyle/>
          <a:p>
            <a:pPr algn="ctr"/>
            <a:r>
              <a:rPr lang="ja-JP" altLang="en-US" sz="4400" dirty="0">
                <a:solidFill>
                  <a:schemeClr val="accent5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明日も学校に来たくなる</a:t>
            </a:r>
            <a:r>
              <a:rPr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クラス</a:t>
            </a:r>
            <a:endParaRPr lang="en-US" altLang="ja-JP" sz="4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algn="ctr"/>
            <a:r>
              <a:rPr lang="ja-JP" altLang="en-US" sz="4400" dirty="0">
                <a:solidFill>
                  <a:schemeClr val="accent5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あんしんして楽しく</a:t>
            </a:r>
            <a:r>
              <a:rPr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勉強できるクラス</a:t>
            </a:r>
            <a:endParaRPr lang="en-US" altLang="ja-JP" sz="44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ctr">
              <a:buNone/>
            </a:pPr>
            <a:endParaRPr lang="en-US" altLang="ja-JP" sz="4000" dirty="0">
              <a:solidFill>
                <a:schemeClr val="accent5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just">
              <a:buNone/>
            </a:pPr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①　</a:t>
            </a:r>
            <a:r>
              <a:rPr lang="ja-JP" altLang="en-US" sz="4000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いのち</a:t>
            </a:r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にかかわる　あぶないこと</a:t>
            </a:r>
            <a:endParaRPr lang="en-US" altLang="ja-JP" sz="4000" dirty="0">
              <a:solidFill>
                <a:schemeClr val="tx1">
                  <a:lumMod val="75000"/>
                  <a:lumOff val="2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just">
              <a:buNone/>
            </a:pPr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②　人を　</a:t>
            </a:r>
            <a:r>
              <a:rPr lang="ja-JP" altLang="en-US" sz="4000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きずつけること</a:t>
            </a:r>
            <a:endParaRPr lang="en-US" altLang="ja-JP" sz="4000" dirty="0">
              <a:solidFill>
                <a:schemeClr val="accent2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just">
              <a:buNone/>
            </a:pPr>
            <a:r>
              <a:rPr lang="ja-JP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③　くりかえし</a:t>
            </a:r>
            <a:r>
              <a:rPr lang="ja-JP" altLang="en-US" sz="4000" dirty="0">
                <a:solidFill>
                  <a:schemeClr val="accent2">
                    <a:lumMod val="75000"/>
                  </a:schemeClr>
                </a:solidFill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注意をうけること</a:t>
            </a:r>
            <a:endParaRPr lang="en-US" altLang="ja-JP" sz="4000" dirty="0">
              <a:solidFill>
                <a:schemeClr val="accent2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just">
              <a:buNone/>
            </a:pPr>
            <a:endParaRPr lang="en-US" altLang="ja-JP" sz="4000" dirty="0">
              <a:solidFill>
                <a:schemeClr val="accent2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pPr marL="0" indent="0" algn="just">
              <a:buNone/>
            </a:pPr>
            <a:endParaRPr lang="en-US" altLang="ja-JP" sz="4000" dirty="0">
              <a:solidFill>
                <a:schemeClr val="accent2">
                  <a:lumMod val="75000"/>
                </a:schemeClr>
              </a:solidFill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34C6C47-7F47-CB1A-CD05-9D688A78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56922">
            <a:off x="9728096" y="152072"/>
            <a:ext cx="2449482" cy="2082060"/>
          </a:xfrm>
          <a:prstGeom prst="rect">
            <a:avLst/>
          </a:prstGeom>
        </p:spPr>
      </p:pic>
      <p:pic>
        <p:nvPicPr>
          <p:cNvPr id="2050" name="Picture 2" descr="手触れ禁止のマーク「お手を触れないで下さい」 | かわいいフリー素材集 いらすとや">
            <a:extLst>
              <a:ext uri="{FF2B5EF4-FFF2-40B4-BE49-F238E27FC236}">
                <a16:creationId xmlns:a16="http://schemas.microsoft.com/office/drawing/2014/main" id="{9BC8737C-1D3E-6021-02F9-391A49000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924" y="3429000"/>
            <a:ext cx="3425352" cy="342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7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デザート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102</Words>
  <Application>Microsoft Office PowerPoint</Application>
  <PresentationFormat>ワイド画面</PresentationFormat>
  <Paragraphs>45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HGS創英角ｺﾞｼｯｸUB</vt:lpstr>
      <vt:lpstr>游ゴシック</vt:lpstr>
      <vt:lpstr>游ゴシック Light</vt:lpstr>
      <vt:lpstr>Arial</vt:lpstr>
      <vt:lpstr>Wingdings</vt:lpstr>
      <vt:lpstr>Office テーマ</vt:lpstr>
      <vt:lpstr>藤木　智美（ふじき　ともみ）</vt:lpstr>
      <vt:lpstr>藤木　智美（ふじき　ともみ）</vt:lpstr>
      <vt:lpstr>藤木　智美（ふじき　ともみ）</vt:lpstr>
      <vt:lpstr>だーいすきな</vt:lpstr>
      <vt:lpstr>３年２組のみなさんへ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FUJIKI Tomomi</dc:creator>
  <cp:lastModifiedBy>FUJIKI Tomomi</cp:lastModifiedBy>
  <cp:revision>2</cp:revision>
  <dcterms:created xsi:type="dcterms:W3CDTF">2025-04-07T10:19:16Z</dcterms:created>
  <dcterms:modified xsi:type="dcterms:W3CDTF">2025-04-07T14:14:20Z</dcterms:modified>
</cp:coreProperties>
</file>